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22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7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0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7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2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8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3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0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8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A9A34-7C70-4741-BED0-8F453A3FBCE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E0E2F-3489-42C7-B6FA-9616FDBA8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2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2709" y="223644"/>
            <a:ext cx="6409062" cy="2308324"/>
          </a:xfrm>
          <a:prstGeom prst="rect">
            <a:avLst/>
          </a:prstGeom>
          <a:noFill/>
          <a:scene3d>
            <a:camera prst="orthographicFront">
              <a:rot lat="0" lon="21299999" rev="0"/>
            </a:camera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Behind the</a:t>
            </a:r>
          </a:p>
          <a:p>
            <a:pPr algn="ctr"/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Scenes</a:t>
            </a:r>
          </a:p>
          <a:p>
            <a:pPr algn="ctr"/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Volunteer Opportunities</a:t>
            </a:r>
            <a:endParaRPr lang="en-U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978" y="2488981"/>
            <a:ext cx="6594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7030A0"/>
                </a:solidFill>
              </a:rPr>
              <a:t>For additional information please contact mayburystateparkfriends@gmail.com</a:t>
            </a:r>
            <a:endParaRPr lang="en-US" sz="2400" i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978" y="3378694"/>
            <a:ext cx="67650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 addition to in-person volunteer opportunities, The Friends of Maybury State Park is also in need of individuals to assist with some behind the scenes/virtual tasks such as:</a:t>
            </a:r>
            <a:endParaRPr lang="en-US" sz="2400" u="sng" dirty="0" smtClean="0"/>
          </a:p>
          <a:p>
            <a:pPr algn="ctr"/>
            <a:r>
              <a:rPr lang="en-US" sz="2400" b="1" dirty="0"/>
              <a:t>Website </a:t>
            </a:r>
            <a:r>
              <a:rPr lang="en-US" sz="2400" b="1" dirty="0" smtClean="0"/>
              <a:t>Management/Development</a:t>
            </a:r>
          </a:p>
          <a:p>
            <a:pPr algn="ctr"/>
            <a:r>
              <a:rPr lang="en-US" sz="2400" b="1" dirty="0" smtClean="0"/>
              <a:t>Social Media Guidance</a:t>
            </a:r>
          </a:p>
          <a:p>
            <a:pPr algn="ctr"/>
            <a:r>
              <a:rPr lang="en-US" sz="2400" b="1" dirty="0" smtClean="0"/>
              <a:t>Financial/Legal Consulting</a:t>
            </a:r>
          </a:p>
          <a:p>
            <a:pPr algn="ctr"/>
            <a:r>
              <a:rPr lang="en-US" sz="2400" b="1" dirty="0" smtClean="0"/>
              <a:t>Program Development</a:t>
            </a:r>
          </a:p>
          <a:p>
            <a:pPr algn="ctr"/>
            <a:r>
              <a:rPr lang="en-US" sz="2400" b="1" dirty="0" smtClean="0"/>
              <a:t>Volunteer Coordination</a:t>
            </a:r>
          </a:p>
          <a:p>
            <a:pPr algn="ctr"/>
            <a:r>
              <a:rPr lang="en-US" sz="2400" b="1" dirty="0"/>
              <a:t>Grant Writing</a:t>
            </a:r>
          </a:p>
          <a:p>
            <a:pPr algn="ctr"/>
            <a:r>
              <a:rPr lang="en-US" sz="2400" b="1" dirty="0"/>
              <a:t>Marketing</a:t>
            </a:r>
          </a:p>
          <a:p>
            <a:pPr algn="ctr"/>
            <a:r>
              <a:rPr lang="en-US" sz="2400" i="1" dirty="0" smtClean="0">
                <a:solidFill>
                  <a:srgbClr val="7030A0"/>
                </a:solidFill>
              </a:rPr>
              <a:t>We </a:t>
            </a:r>
            <a:r>
              <a:rPr lang="en-US" sz="2400" i="1" dirty="0" smtClean="0">
                <a:solidFill>
                  <a:srgbClr val="7030A0"/>
                </a:solidFill>
              </a:rPr>
              <a:t>are always looking for ways to make our organization better and we welcome input/assistance/advice from anyone with a desire to further our mission.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8" y="97069"/>
            <a:ext cx="1752996" cy="17529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130" y="63525"/>
            <a:ext cx="1750810" cy="178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877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6709</TotalTime>
  <Words>80</Words>
  <Application>Microsoft Office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Urbanski</dc:creator>
  <cp:lastModifiedBy>Janet Urbanski</cp:lastModifiedBy>
  <cp:revision>37</cp:revision>
  <cp:lastPrinted>2024-09-22T22:49:49Z</cp:lastPrinted>
  <dcterms:created xsi:type="dcterms:W3CDTF">2024-08-14T00:46:26Z</dcterms:created>
  <dcterms:modified xsi:type="dcterms:W3CDTF">2024-09-22T22:54:02Z</dcterms:modified>
</cp:coreProperties>
</file>